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12/3/2024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12/3/2024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12/3/2024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12/3/2024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12/3/2024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12/3/2024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12/3/2024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12/3/2024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12/3/2024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12/3/2024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12/3/2024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12/3/2024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12/3/2024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Hemanthsubramaniyan/Hemanth-au810021102015.git" TargetMode="Externa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4"/>
            <a:ext cx="8624343" cy="2287189"/>
          </a:xfrm>
        </p:spPr>
        <p:txBody>
          <a:bodyPr/>
          <a:lstStyle/>
          <a:p>
            <a:r>
              <a:rPr lang="en-IN" b="1" dirty="0">
                <a:solidFill>
                  <a:schemeClr val="accent1"/>
                </a:solidFill>
                <a:latin typeface="Arial" panose="020B0604020202020204" pitchFamily="34" charset="0"/>
                <a:cs typeface="Arial" panose="020B0604020202020204" pitchFamily="34" charset="0"/>
              </a:rPr>
              <a:t>Spotify Music Recommendation System Project </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359108" y="4311361"/>
            <a:ext cx="9039066" cy="70788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endParaRPr lang="en-IN" sz="2000" b="1" dirty="0">
              <a:solidFill>
                <a:schemeClr val="accent1">
                  <a:lumMod val="75000"/>
                </a:schemeClr>
              </a:solidFill>
              <a:latin typeface="Arial" pitchFamily="34" charset="0"/>
              <a:cs typeface="Arial" pitchFamily="34" charset="0"/>
            </a:endParaRPr>
          </a:p>
          <a:p>
            <a:r>
              <a:rPr lang="en-IN" sz="2000" b="1" dirty="0">
                <a:solidFill>
                  <a:schemeClr val="accent1">
                    <a:lumMod val="75000"/>
                  </a:schemeClr>
                </a:solidFill>
                <a:latin typeface="Arial" pitchFamily="34" charset="0"/>
                <a:cs typeface="Arial" pitchFamily="34" charset="0"/>
              </a:rPr>
              <a:t>HEMANTH S - au810021102015</a:t>
            </a:r>
            <a:endParaRPr lang="en-US" sz="2000" b="1" dirty="0">
              <a:solidFill>
                <a:schemeClr val="accent1">
                  <a:lumMod val="75000"/>
                </a:schemeClr>
              </a:solidFill>
              <a:latin typeface="Arial" pitchFamily="34" charset="0"/>
              <a:cs typeface="Arial" pitchFamily="34" charset="0"/>
            </a:endParaRPr>
          </a:p>
        </p:txBody>
      </p:sp>
      <p:sp>
        <p:nvSpPr>
          <p:cNvPr id="5" name="TextBox 4"/>
          <p:cNvSpPr txBox="1"/>
          <p:nvPr/>
        </p:nvSpPr>
        <p:spPr>
          <a:xfrm>
            <a:off x="1359108" y="5274674"/>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r>
              <a:rPr lang="en-IN" sz="2000" b="1" dirty="0">
                <a:solidFill>
                  <a:schemeClr val="accent1">
                    <a:lumMod val="75000"/>
                  </a:schemeClr>
                </a:solidFill>
                <a:latin typeface="Arial" pitchFamily="34" charset="0"/>
                <a:cs typeface="Arial" pitchFamily="34" charset="0"/>
              </a:rPr>
              <a:t> P.Raja Master Trainer</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519994"/>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3" name="TextBox 2">
            <a:extLst>
              <a:ext uri="{FF2B5EF4-FFF2-40B4-BE49-F238E27FC236}">
                <a16:creationId xmlns:a16="http://schemas.microsoft.com/office/drawing/2014/main" id="{2068F224-DB9E-FB26-3281-0DE757625AA4}"/>
              </a:ext>
            </a:extLst>
          </p:cNvPr>
          <p:cNvSpPr txBox="1"/>
          <p:nvPr/>
        </p:nvSpPr>
        <p:spPr>
          <a:xfrm>
            <a:off x="1003905" y="2552095"/>
            <a:ext cx="10573498" cy="2585323"/>
          </a:xfrm>
          <a:prstGeom prst="rect">
            <a:avLst/>
          </a:prstGeom>
          <a:noFill/>
        </p:spPr>
        <p:txBody>
          <a:bodyPr wrap="square">
            <a:spAutoFit/>
          </a:bodyPr>
          <a:lstStyle/>
          <a:p>
            <a:r>
              <a:rPr lang="en-US" dirty="0"/>
              <a:t>[1] Cheng, P. F., &amp; Chiang, M. F. (2019). A Novel Music Recommendation System Combining Collaborative</a:t>
            </a:r>
            <a:endParaRPr lang="en-IN" dirty="0"/>
          </a:p>
          <a:p>
            <a:r>
              <a:rPr lang="en-US" dirty="0"/>
              <a:t>Filtering and Social Media Analysis: A Case Study of Spotify. </a:t>
            </a:r>
          </a:p>
          <a:p>
            <a:r>
              <a:rPr lang="en-US" dirty="0"/>
              <a:t>IEEE Access, 7, 79309-79320. </a:t>
            </a:r>
            <a:endParaRPr lang="en-IN" dirty="0"/>
          </a:p>
          <a:p>
            <a:endParaRPr lang="en-US" dirty="0"/>
          </a:p>
          <a:p>
            <a:r>
              <a:rPr lang="en-US" dirty="0"/>
              <a:t>[2] Wang, Y., Wang, C., &amp; Zhang, Y. (2014). Collaborative filtering recommendation algorithm based on user trust and item ratings..</a:t>
            </a:r>
          </a:p>
          <a:p>
            <a:endParaRPr lang="en-IN" dirty="0"/>
          </a:p>
          <a:p>
            <a:r>
              <a:rPr lang="en-US" dirty="0"/>
              <a:t>[3] </a:t>
            </a:r>
            <a:r>
              <a:rPr lang="en-US" dirty="0" err="1"/>
              <a:t>Bonnin</a:t>
            </a:r>
            <a:r>
              <a:rPr lang="en-US" dirty="0"/>
              <a:t>, G., </a:t>
            </a:r>
            <a:r>
              <a:rPr lang="en-US" dirty="0" err="1"/>
              <a:t>Jannach</a:t>
            </a:r>
            <a:r>
              <a:rPr lang="en-US" dirty="0"/>
              <a:t>, D., Roy, R., &amp; Marques, H. M. (2014). Automated generation of music playlists: Survey and experiments. ACM Computing Surveys (CSUR)</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46628"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a:t>
            </a:r>
            <a:r>
              <a:rPr lang="en-US" sz="2000" b="1">
                <a:latin typeface="Arial"/>
                <a:ea typeface="+mn-lt"/>
                <a:cs typeface="Arial"/>
              </a:rPr>
              <a:t>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l"/>
            <a:r>
              <a:rPr lang="en-IN" sz="2600" dirty="0">
                <a:latin typeface="Arial" panose="020B0604020202020204" pitchFamily="34" charset="0"/>
                <a:cs typeface="Arial" panose="020B0604020202020204" pitchFamily="34" charset="0"/>
              </a:rPr>
              <a:t> </a:t>
            </a:r>
          </a:p>
          <a:p>
            <a:pPr algn="l"/>
            <a:r>
              <a:rPr lang="en-US" sz="2600" dirty="0">
                <a:latin typeface="Arial" panose="020B0604020202020204" pitchFamily="34" charset="0"/>
                <a:cs typeface="Arial" panose="020B0604020202020204" pitchFamily="34" charset="0"/>
              </a:rPr>
              <a:t>Develop a robust and efficient music recommendation system for Spotify that leverages user listening history, preferences, and contextual data to deliver personalized music recommendations. The system should aim to enhance user engagement and satisfaction by accurately predicting their musical tastes and suggesting relevant content.</a:t>
            </a:r>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r>
              <a:rPr lang="en-IN" sz="2600" dirty="0">
                <a:latin typeface="Arial" panose="020B0604020202020204" pitchFamily="34" charset="0"/>
                <a:cs typeface="Arial" panose="020B0604020202020204" pitchFamily="34" charset="0"/>
              </a:rPr>
              <a:t>Key Objectives: </a:t>
            </a:r>
          </a:p>
          <a:p>
            <a:pPr algn="l"/>
            <a:r>
              <a:rPr lang="en-IN" sz="2600" dirty="0">
                <a:latin typeface="Arial" panose="020B0604020202020204" pitchFamily="34" charset="0"/>
                <a:cs typeface="Arial" panose="020B0604020202020204" pitchFamily="34" charset="0"/>
              </a:rPr>
              <a:t>Data Collection and Processing: Gather and preprocess large-scale datasets, including user listening history, user profiles, music metadata, and contextual information such as time of day, location, and user activity.</a:t>
            </a: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85000" lnSpcReduction="10000"/>
          </a:bodyPr>
          <a:lstStyle/>
          <a:p>
            <a:pPr algn="l"/>
            <a:r>
              <a:rPr lang="en-IN" sz="2600" dirty="0">
                <a:latin typeface="Arial" panose="020B0604020202020204" pitchFamily="34" charset="0"/>
                <a:cs typeface="Arial" panose="020B0604020202020204" pitchFamily="34" charset="0"/>
              </a:rPr>
              <a:t> Designing a Spotify Music Recommendation System involves several components:
Data Collection: Gather user listening history, preferences, and behaviors.
Data Preprocessing: Clean and preprocess the collected data, handling missing values and outliers.
Feature Engineering: Extract relevant features such as genre, artist, tempo, mood, etc.
Model Selection: Choose appropriate algorithms like collaborative filtering, content-based filtering, or hybrid models.
Training: Train the selected model on historical data to learn patterns and relationships.
Evaluation: Assess the model’s performance using metrics like accuracy, precision.</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043744"/>
          </a:xfrm>
        </p:spPr>
        <p:txBody>
          <a:bodyPr>
            <a:normAutofit fontScale="62500" lnSpcReduction="20000"/>
          </a:bodyPr>
          <a:lstStyle/>
          <a:p>
            <a:pPr algn="l"/>
            <a:r>
              <a:rPr lang="en-IN" sz="2600" dirty="0">
                <a:latin typeface="Arial" panose="020B0604020202020204" pitchFamily="34" charset="0"/>
                <a:cs typeface="Arial" panose="020B0604020202020204" pitchFamily="34" charset="0"/>
              </a:rPr>
              <a:t> Data Collection: Gather data on user listening habits, preferences, and song attributes from Spotify’s API or other sources.
Data Preprocessing: Clean and preprocess the data, handling missing values, outliers, and encoding categorical variables.
Feature Engineering: Extract relevant features from the data, such as user demographics, listening history, genre preferences, and song attributes like tempo, energy, and danceability.
Model Selection: Choose appropriate algorithms for recommendation, such as collaborative filtering, content-based filtering, or hybrid methods.
Training: Train the selected model on historical user interactions and song features data.
</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519659" y="2127277"/>
            <a:ext cx="11152682" cy="4365598"/>
          </a:xfrm>
        </p:spPr>
        <p:txBody>
          <a:bodyPr>
            <a:normAutofit/>
          </a:bodyPr>
          <a:lstStyle/>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a:p>
            <a:pPr algn="l"/>
            <a:endParaRPr lang="en-IN"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
        <p:nvSpPr>
          <p:cNvPr id="11" name="TextBox 10">
            <a:extLst>
              <a:ext uri="{FF2B5EF4-FFF2-40B4-BE49-F238E27FC236}">
                <a16:creationId xmlns:a16="http://schemas.microsoft.com/office/drawing/2014/main" id="{7B453828-EECE-4073-166A-34423362629B}"/>
              </a:ext>
            </a:extLst>
          </p:cNvPr>
          <p:cNvSpPr txBox="1"/>
          <p:nvPr/>
        </p:nvSpPr>
        <p:spPr>
          <a:xfrm>
            <a:off x="1705429" y="3289905"/>
            <a:ext cx="8841619" cy="374952"/>
          </a:xfrm>
          <a:prstGeom prst="rect">
            <a:avLst/>
          </a:prstGeom>
          <a:noFill/>
        </p:spPr>
        <p:txBody>
          <a:bodyPr wrap="square">
            <a:spAutoFit/>
          </a:bodyPr>
          <a:lstStyle/>
          <a:p>
            <a:r>
              <a:rPr lang="en-IN" dirty="0"/>
              <a:t>                </a:t>
            </a:r>
            <a:r>
              <a:rPr lang="en-IN" dirty="0">
                <a:hlinkClick r:id="rId2"/>
              </a:rPr>
              <a:t>https://github.com/Hemanthsubramaniyan/Hemanth-au810021102015.git</a:t>
            </a:r>
            <a:endParaRPr lang="en-US" dirty="0"/>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6" name="Subtitle 5">
            <a:extLst>
              <a:ext uri="{FF2B5EF4-FFF2-40B4-BE49-F238E27FC236}">
                <a16:creationId xmlns:a16="http://schemas.microsoft.com/office/drawing/2014/main" id="{38E8653D-1130-51D3-7167-6529A49A0FE3}"/>
              </a:ext>
            </a:extLst>
          </p:cNvPr>
          <p:cNvSpPr>
            <a:spLocks noGrp="1"/>
          </p:cNvSpPr>
          <p:nvPr>
            <p:ph type="subTitle" idx="1"/>
          </p:nvPr>
        </p:nvSpPr>
        <p:spPr>
          <a:xfrm>
            <a:off x="614597" y="2110153"/>
            <a:ext cx="11152682" cy="4365598"/>
          </a:xfrm>
        </p:spPr>
        <p:txBody>
          <a:bodyPr>
            <a:normAutofit/>
          </a:bodyPr>
          <a:lstStyle/>
          <a:p>
            <a:pPr algn="l"/>
            <a:r>
              <a:rPr lang="en-IN" sz="2600" dirty="0">
                <a:latin typeface="Arial" panose="020B0604020202020204" pitchFamily="34" charset="0"/>
                <a:cs typeface="Arial" panose="020B0604020202020204" pitchFamily="34" charset="0"/>
              </a:rPr>
              <a:t>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pic>
        <p:nvPicPr>
          <p:cNvPr id="2" name="1000087184.mp4">
            <a:hlinkClick r:id="" action="ppaction://media"/>
            <a:extLst>
              <a:ext uri="{FF2B5EF4-FFF2-40B4-BE49-F238E27FC236}">
                <a16:creationId xmlns:a16="http://schemas.microsoft.com/office/drawing/2014/main" id="{104B9C88-C349-D43E-87AD-6DF2095DD6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4597" y="2110153"/>
            <a:ext cx="11152682" cy="4382722"/>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0824741" cy="3784344"/>
          </a:xfrm>
        </p:spPr>
        <p:txBody>
          <a:bodyPr>
            <a:normAutofit/>
          </a:bodyPr>
          <a:lstStyle/>
          <a:p>
            <a:pPr algn="l"/>
            <a:r>
              <a:rPr lang="en-IN" sz="2600" dirty="0">
                <a:latin typeface="Arial" panose="020B0604020202020204" pitchFamily="34" charset="0"/>
                <a:cs typeface="Arial" panose="020B0604020202020204" pitchFamily="34" charset="0"/>
              </a:rPr>
              <a:t> The Spotify Music Recommendation System is a powerful tool that enhances user experience by providing personalized music recommendations tailored to individual preferences. Through advanced algorithms and machine learning techniques, Spotify analyzes user behavior, such as listening history, likes, and dislikes, to curate playlists and suggest songs that align with each user's taste.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3913009"/>
          </a:xfrm>
        </p:spPr>
        <p:txBody>
          <a:bodyPr>
            <a:normAutofit fontScale="92500" lnSpcReduction="10000"/>
          </a:bodyPr>
          <a:lstStyle/>
          <a:p>
            <a:pPr algn="l"/>
            <a:r>
              <a:rPr lang="en-IN" sz="2600" dirty="0">
                <a:latin typeface="Arial" panose="020B0604020202020204" pitchFamily="34" charset="0"/>
                <a:cs typeface="Arial" panose="020B0604020202020204" pitchFamily="34" charset="0"/>
              </a:rPr>
              <a:t>  The future scope for Spotify’s music recommendation system lies in several directions, driven by advancements in technology, data analytics, and user experience. Here are some potential avenues for development:
Personalization through AI: Spotify can further enhance its recommendation system by leveraging advanced AI and machine learning techniques. This could involve more sophisticated algorithms that analyze user behavior, preferences, mood, context, and even physiological responses to music, providing highly tailored recommendations.
</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dirty="0"/>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682</Words>
  <Application>Microsoft Office PowerPoint</Application>
  <PresentationFormat>Widescreen</PresentationFormat>
  <Paragraphs>54</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Spotify Music Recommendation System Project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nithishsubramaniyan32@gmail.com</cp:lastModifiedBy>
  <cp:revision>97</cp:revision>
  <dcterms:created xsi:type="dcterms:W3CDTF">2021-04-26T07:43:48Z</dcterms:created>
  <dcterms:modified xsi:type="dcterms:W3CDTF">2024-12-03T16:35:46Z</dcterms:modified>
</cp:coreProperties>
</file>